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C8F40-691D-4FFE-97D2-40C0EB8F0D1F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F4EF-6E20-4BCF-9F06-5963D3A1C8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4038600"/>
            <a:ext cx="2419048" cy="1895238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038600"/>
            <a:ext cx="2466975" cy="1847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6248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Bagel from Portage La Prairie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62484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Can’t get orange juice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90800" y="914400"/>
            <a:ext cx="4042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Food journal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0400" y="2514600"/>
            <a:ext cx="3106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By: Hanna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ery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038600"/>
            <a:ext cx="2619048" cy="1742857"/>
          </a:xfrm>
          <a:prstGeom prst="rect">
            <a:avLst/>
          </a:prstGeom>
        </p:spPr>
      </p:pic>
      <p:pic>
        <p:nvPicPr>
          <p:cNvPr id="3" name="Picture 2" descr="gc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676400"/>
            <a:ext cx="2619048" cy="1752381"/>
          </a:xfrm>
          <a:prstGeom prst="rect">
            <a:avLst/>
          </a:prstGeom>
        </p:spPr>
      </p:pic>
      <p:pic>
        <p:nvPicPr>
          <p:cNvPr id="4" name="Picture 3" descr="choc mil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914400"/>
            <a:ext cx="1905000" cy="1895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2971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Chocolate milk from Swan River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3657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Grilled Cheese from Swan River and </a:t>
            </a:r>
            <a:r>
              <a:rPr lang="en-US" dirty="0" err="1" smtClean="0"/>
              <a:t>Poratge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6019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Celery can be grown here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ro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971800"/>
            <a:ext cx="2781300" cy="1638300"/>
          </a:xfrm>
          <a:prstGeom prst="rect">
            <a:avLst/>
          </a:prstGeom>
        </p:spPr>
      </p:pic>
      <p:pic>
        <p:nvPicPr>
          <p:cNvPr id="3" name="Picture 2" descr="Chick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2743201"/>
            <a:ext cx="1981200" cy="1981200"/>
          </a:xfrm>
          <a:prstGeom prst="rect">
            <a:avLst/>
          </a:prstGeom>
        </p:spPr>
      </p:pic>
      <p:pic>
        <p:nvPicPr>
          <p:cNvPr id="4" name="Picture 3" descr="Co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890540"/>
            <a:ext cx="1752600" cy="1729335"/>
          </a:xfrm>
          <a:prstGeom prst="rect">
            <a:avLst/>
          </a:prstGeom>
        </p:spPr>
      </p:pic>
      <p:pic>
        <p:nvPicPr>
          <p:cNvPr id="5" name="Picture 4" descr="gbeans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533400"/>
            <a:ext cx="2142857" cy="2142857"/>
          </a:xfrm>
          <a:prstGeom prst="rect">
            <a:avLst/>
          </a:prstGeom>
        </p:spPr>
      </p:pic>
      <p:pic>
        <p:nvPicPr>
          <p:cNvPr id="6" name="Picture 5" descr="gtoast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800600"/>
            <a:ext cx="2628572" cy="1742857"/>
          </a:xfrm>
          <a:prstGeom prst="rect">
            <a:avLst/>
          </a:prstGeom>
        </p:spPr>
      </p:pic>
      <p:pic>
        <p:nvPicPr>
          <p:cNvPr id="7" name="Picture 6" descr="potatoes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4876800"/>
            <a:ext cx="2619048" cy="1742857"/>
          </a:xfrm>
          <a:prstGeom prst="rect">
            <a:avLst/>
          </a:prstGeom>
        </p:spPr>
      </p:pic>
      <p:pic>
        <p:nvPicPr>
          <p:cNvPr id="8" name="Picture 7" descr="steak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400" y="457200"/>
            <a:ext cx="2171700" cy="2105025"/>
          </a:xfrm>
          <a:prstGeom prst="rect">
            <a:avLst/>
          </a:prstGeom>
        </p:spPr>
      </p:pic>
      <p:pic>
        <p:nvPicPr>
          <p:cNvPr id="9" name="Picture 8" descr="water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228600"/>
            <a:ext cx="2019300" cy="2257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from Flin Flon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2286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Green beans from Portage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3600" y="228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Steak from Swan River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2667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Chicken from Swan River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10400" y="31242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Carrots from Flin Flon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5029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Potatoes from Portage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81400" y="518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Corn from Portage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6019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Garlic Toast from Portage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pple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143000"/>
            <a:ext cx="2390476" cy="1914286"/>
          </a:xfrm>
          <a:prstGeom prst="rect">
            <a:avLst/>
          </a:prstGeom>
        </p:spPr>
      </p:pic>
      <p:pic>
        <p:nvPicPr>
          <p:cNvPr id="3" name="Picture 2" descr="eggs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62400"/>
            <a:ext cx="2466667" cy="1847619"/>
          </a:xfrm>
          <a:prstGeom prst="rect">
            <a:avLst/>
          </a:prstGeom>
        </p:spPr>
      </p:pic>
      <p:pic>
        <p:nvPicPr>
          <p:cNvPr id="4" name="Picture 3" descr="grono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4038600"/>
            <a:ext cx="2466667" cy="1847619"/>
          </a:xfrm>
          <a:prstGeom prst="rect">
            <a:avLst/>
          </a:prstGeom>
        </p:spPr>
      </p:pic>
      <p:pic>
        <p:nvPicPr>
          <p:cNvPr id="5" name="Picture 4" descr="ice crea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"/>
            <a:ext cx="2600325" cy="1762125"/>
          </a:xfrm>
          <a:prstGeom prst="rect">
            <a:avLst/>
          </a:prstGeom>
        </p:spPr>
      </p:pic>
      <p:pic>
        <p:nvPicPr>
          <p:cNvPr id="6" name="Picture 5" descr="ice tea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2019048" cy="20285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362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Ice tea from far away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Apples from far away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51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Ice cream from Swan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6172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Granola Bars from Portage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6096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Eggs from Portage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82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 Tech</dc:creator>
  <cp:lastModifiedBy>Computer Tech</cp:lastModifiedBy>
  <cp:revision>1</cp:revision>
  <dcterms:created xsi:type="dcterms:W3CDTF">2012-06-07T19:19:51Z</dcterms:created>
  <dcterms:modified xsi:type="dcterms:W3CDTF">2012-06-07T19:29:15Z</dcterms:modified>
</cp:coreProperties>
</file>